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78" r:id="rId4"/>
    <p:sldId id="273" r:id="rId5"/>
    <p:sldId id="269" r:id="rId6"/>
    <p:sldId id="277" r:id="rId7"/>
    <p:sldId id="270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 autoAdjust="0"/>
    <p:restoredTop sz="94630"/>
  </p:normalViewPr>
  <p:slideViewPr>
    <p:cSldViewPr snapToGrid="0" snapToObjects="1">
      <p:cViewPr varScale="1">
        <p:scale>
          <a:sx n="81" d="100"/>
          <a:sy n="81" d="100"/>
        </p:scale>
        <p:origin x="1915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67800"/>
            <a:ext cx="9144000" cy="3024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6759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3400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80186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238" y="1840063"/>
            <a:ext cx="1930286" cy="142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61181"/>
            <a:ext cx="9036647" cy="153502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191680" y="4469108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i="1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9" name="Immagine 1028">
            <a:extLst>
              <a:ext uri="{FF2B5EF4-FFF2-40B4-BE49-F238E27FC236}">
                <a16:creationId xmlns:a16="http://schemas.microsoft.com/office/drawing/2014/main" id="{9C5395C1-A431-462F-8F4A-732B35D71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958" y="4332870"/>
            <a:ext cx="1497987" cy="1497987"/>
          </a:xfrm>
          <a:prstGeom prst="rect">
            <a:avLst/>
          </a:prstGeom>
        </p:spPr>
      </p:pic>
      <p:sp>
        <p:nvSpPr>
          <p:cNvPr id="1030" name="CasellaDiTesto 1029">
            <a:extLst>
              <a:ext uri="{FF2B5EF4-FFF2-40B4-BE49-F238E27FC236}">
                <a16:creationId xmlns:a16="http://schemas.microsoft.com/office/drawing/2014/main" id="{DBDFC45F-10CF-4962-90AD-A1352B2B9E15}"/>
              </a:ext>
            </a:extLst>
          </p:cNvPr>
          <p:cNvSpPr txBox="1"/>
          <p:nvPr/>
        </p:nvSpPr>
        <p:spPr>
          <a:xfrm>
            <a:off x="697076" y="6078166"/>
            <a:ext cx="7956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Document				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Authors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 architectural components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918DA2A0-D29A-A342-9F6F-BC1F7AF71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782A226-3BD9-A148-B949-F2BB515E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09167926-253E-7744-B64A-2554804C8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diagram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3207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C3C684F0-2CCA-B042-B7E9-B9060AB60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090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7875CBA-548D-1548-969F-90864EBD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decision 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6EE2AD3-6D55-9946-B8BD-66D1703F4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5C44BD0E-F4A0-6040-B0DD-48267A9B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536EE9BC-FC38-2C4F-8A97-0EEC2DC7F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150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A81A972-249C-4C42-AF03-07909D18E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594531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568</TotalTime>
  <Words>29</Words>
  <Application>Microsoft Office PowerPoint</Application>
  <PresentationFormat>Presentazione su schermo (4:3)</PresentationFormat>
  <Paragraphs>10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Titolo presentazione sottotitolo</vt:lpstr>
      <vt:lpstr>Main architectural components</vt:lpstr>
      <vt:lpstr>Deployment diagram</vt:lpstr>
      <vt:lpstr>Runtime view</vt:lpstr>
      <vt:lpstr>Main decision </vt:lpstr>
      <vt:lpstr>Most important algorithm</vt:lpstr>
      <vt:lpstr>Implementation, integration and test plan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Roberto Bigazzi</cp:lastModifiedBy>
  <cp:revision>56</cp:revision>
  <dcterms:created xsi:type="dcterms:W3CDTF">2015-05-26T12:27:57Z</dcterms:created>
  <dcterms:modified xsi:type="dcterms:W3CDTF">2017-11-27T22:05:58Z</dcterms:modified>
</cp:coreProperties>
</file>